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64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5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D4DD-18AC-0941-85EA-004C2EEC0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41712-E118-5541-A532-2980C7BA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10004-8022-2649-89EA-00200DC4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9D77B-B4A8-734E-8D98-CC3EFD03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CC687-2141-E445-8D86-96EB30A0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0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EA560-9D82-2548-BDD5-5517C3145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2DBBFD-4B41-DB48-8752-EB01D9B9B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F89A1-478B-CF43-97AD-53FE8742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AB740-CAF9-FF44-A1E9-6C92BEF1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F52BF-F18A-9F47-BBD3-32D23BAA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1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527061-1DDB-FA47-88E6-8FF6F119A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F1A532-1F6A-AC4D-B947-34D40992C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427CE-A457-0C4D-9861-8C2BF75BF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36FC4-12C7-1A47-AE09-A259F0185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E1DBF-5B82-D047-9979-7BC3F5AE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90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D17D-2C90-5C4A-9093-0CCE4B89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252C-37D0-D541-B00E-A728706C4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FC49A-D43F-4B49-8720-E3D4512C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91B87-163C-FA43-AF2F-5B1F3EE2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8CB55-DD28-4943-BDDC-1D9219652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9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95D8-EC82-A64B-A171-072E4073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8D6EA-EA80-FD4C-9818-0E41DBDDD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82C40-8E13-7E43-A83F-B2034C467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21C5C-5C97-DE47-A5D0-F88BCF71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8A894-BC95-B64C-94D3-4D4DE6FE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61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61A3-3339-1F4F-84ED-307C1D61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A8C9C-46D3-DE46-BCB9-893D43AD4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07096-F405-DF44-99E9-52269ECF5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33E40-1BD7-BB41-BA61-ACD2EB6B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D1DB6-B3DF-404D-A249-958DE4D5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3D411-FA68-8346-AC38-2F31612C7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9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99D7-A795-8140-A8B5-3B61A5D1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8563E-FF62-C84B-A1B1-24CB02247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AAD19-DEAC-C046-881B-8E052890F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06CCB-A406-1E4D-BF4D-42B2B1851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56E46-A6A4-9745-A325-3A76BD44A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2BF33C-BBB1-8D4B-BDBF-4BE485E2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7598B-DC76-7F42-814D-F9FE416EC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0037F-35FF-FA4B-A214-24CD7EA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4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9AB2-BD9D-024E-BA10-9AB6EFEE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0479F-3B81-0640-93F5-B3926F35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06F67-672F-1F4A-8E14-62F36CA6C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51CD7-313C-7D45-B6E4-6D0297A1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08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B5425-C05B-064E-8543-8C4573EA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29096-DD5F-1046-9DFE-9C81D9EBE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6E049-FDF0-C64E-84BF-C3D28591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7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0CF3-7D37-8243-8FEE-D380C48D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E1178-1E04-DD4B-AEE5-23E6FB93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CBF60-11A0-5640-88A4-6E815C072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66505-F71C-A04D-B389-9BA1F264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36A94-A949-EE43-8B6B-50CB192D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1F5AD-B0FB-224A-864B-5C36B2BA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5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869C-0631-3E4A-97C4-00ABB7B30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3EB54-95A8-4747-995F-BFD64D4D8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2895E-4DCF-A844-AD6F-F3D2B9427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9EF46-63C8-5149-87DB-2CEB7035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E56E6-EF43-4A4A-80A0-E6472079E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97F1F-57D6-BA48-AFE7-FDC9D0A4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B1301-6062-AF45-9263-FFD77E30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EBC42-CD18-9E45-B6C2-C00D244E1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1E48-63A4-184B-B328-246861790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716FD-DA26-0145-9157-BDBDD0164A4C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3620E-0196-2C4B-8381-42398A7BA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C6449-2AB8-9C44-BF66-DF42DDA36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76F45-BABC-7D4E-896C-F0498F940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C629E8-39B2-294D-8A7E-6604E668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50800"/>
            <a:ext cx="118491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6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1CB715-3A55-2341-9FF9-E5506ED1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9850"/>
            <a:ext cx="11861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7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7D8C8F-9520-5D4F-A263-11C4EE53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69850"/>
            <a:ext cx="118491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E18B80-51E0-9F4D-B201-E8B101EC8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69850"/>
            <a:ext cx="118745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31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F39F1D1-7F73-6C47-A24F-888EB639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69850"/>
            <a:ext cx="118364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6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63578-D383-4643-8F32-538D1F18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63500"/>
            <a:ext cx="118745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50CC03-95CA-5743-B8BB-F2D5388F9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76200"/>
            <a:ext cx="11861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1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A439659-1530-304C-9220-0929A275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76200"/>
            <a:ext cx="118237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99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0A79CE6-336A-F147-98C3-0D588434F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63500"/>
            <a:ext cx="118364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7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E62CA1-2A0E-D745-9351-70C5CA5F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63500"/>
            <a:ext cx="118364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6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7F58C75-1AA2-E642-86B6-8EC8456B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50800"/>
            <a:ext cx="118364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08AC084-C214-B942-9608-F61E9F55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63500"/>
            <a:ext cx="118364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54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F47E8D-FA9F-2A44-A0A8-48F63A58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82550"/>
            <a:ext cx="11836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15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669857-E8F2-C24A-9E59-BE7A09BA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2550"/>
            <a:ext cx="118491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40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97DA1F-FEAA-174B-8EC2-2256D339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63500"/>
            <a:ext cx="118491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54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B9EABDC-5052-DB44-9BC7-4E228DF6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9850"/>
            <a:ext cx="11861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55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E7D1C8F-92EE-5D48-99AB-09795B398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44450"/>
            <a:ext cx="118999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5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346BC01F-B030-704D-B5A5-066CC5EB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88900"/>
            <a:ext cx="118364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3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90A7AF8-19BE-1742-9F61-76B57CE7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69850"/>
            <a:ext cx="118364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20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01FAEED1-5A86-8349-BD54-F694CBDF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9850"/>
            <a:ext cx="11861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EBECB3-EEB9-AD4B-BDBD-1E87029F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500"/>
            <a:ext cx="11887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97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68FAFF-56C9-7F4E-A32C-1EBD3504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76200"/>
            <a:ext cx="118491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1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09D0B673-09C8-AF49-9665-4B25CD280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118872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23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EB0DFD-D170-5143-933E-32DFBEEFD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69850"/>
            <a:ext cx="118364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27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627F19A-456A-9E4F-BC35-DB75FA52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69850"/>
            <a:ext cx="118237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760FFF0-C4F7-7049-9B10-628ADEC8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82550"/>
            <a:ext cx="118237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07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FDF21C-FADC-FA47-AC42-B63138E9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69850"/>
            <a:ext cx="118364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83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EF4795-877A-3840-A3F4-149DAAA52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2550"/>
            <a:ext cx="118491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77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55D8EF7-E990-1449-ABFB-599C9190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88900"/>
            <a:ext cx="11811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2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C6C4F2-D1F1-804B-A5A3-E54F3816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82550"/>
            <a:ext cx="118237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8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31A744E-F5E5-5448-999E-5A226BDE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88900"/>
            <a:ext cx="118237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49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37FE5E-2CDC-8A48-B25A-CF1B70A6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76200"/>
            <a:ext cx="118237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174CA1-5213-6B4C-8D7D-13B0DB7B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82550"/>
            <a:ext cx="118237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8E906F-C972-DF41-A133-5CBA3A4C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82550"/>
            <a:ext cx="11836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18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D78BD8-B9D6-2B47-B23D-B81F67FA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69850"/>
            <a:ext cx="118237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11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B8FCD7-4AE5-EC4F-ABE7-DEFCC334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82550"/>
            <a:ext cx="118110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1B1C98-1D72-EF44-8347-CE1DC1F54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69850"/>
            <a:ext cx="118364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0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C114307-A8B9-2C42-A005-30A9BD86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82550"/>
            <a:ext cx="118364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61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3148189-B07F-7F49-B874-9BAE9DAA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76200"/>
            <a:ext cx="11836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50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67F774-1AA6-CB4E-B789-67C1D7302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2550"/>
            <a:ext cx="118491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58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48EA9D-8833-C444-9091-40D47936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76200"/>
            <a:ext cx="118237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3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CF0D7DD-00D3-3945-8443-E0502008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9850"/>
            <a:ext cx="11861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7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4E65D975-CAA2-114A-84B3-C9BD819C4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9850"/>
            <a:ext cx="11861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8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2FFCA8-E6A6-8241-B972-9F0CD1A4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3500"/>
            <a:ext cx="11861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15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BC85B77-06D4-644F-8E44-4CD9E7E2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76200"/>
            <a:ext cx="118491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4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96AB87B3-672B-7D48-AFB6-E5A7CADB5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76200"/>
            <a:ext cx="118491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8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0</Words>
  <Application>Microsoft Macintosh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6</cp:revision>
  <dcterms:created xsi:type="dcterms:W3CDTF">2021-02-15T18:43:09Z</dcterms:created>
  <dcterms:modified xsi:type="dcterms:W3CDTF">2021-02-16T05:55:17Z</dcterms:modified>
</cp:coreProperties>
</file>